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15"/>
  </p:handoutMasterIdLst>
  <p:sldIdLst>
    <p:sldId id="272" r:id="rId2"/>
    <p:sldId id="262" r:id="rId3"/>
    <p:sldId id="264" r:id="rId4"/>
    <p:sldId id="304" r:id="rId5"/>
    <p:sldId id="306" r:id="rId6"/>
    <p:sldId id="260" r:id="rId7"/>
    <p:sldId id="261" r:id="rId8"/>
    <p:sldId id="295" r:id="rId9"/>
    <p:sldId id="266" r:id="rId10"/>
    <p:sldId id="307" r:id="rId11"/>
    <p:sldId id="301" r:id="rId12"/>
    <p:sldId id="305" r:id="rId13"/>
    <p:sldId id="30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2019-03-12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0.m4a"/><Relationship Id="rId7" Type="http://schemas.openxmlformats.org/officeDocument/2006/relationships/image" Target="../media/image23.png"/><Relationship Id="rId12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6.gif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7.m4a"/><Relationship Id="rId7" Type="http://schemas.openxmlformats.org/officeDocument/2006/relationships/image" Target="../media/image8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3481" y="6341931"/>
            <a:ext cx="6555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2019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KMU SW/ Capstone 20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조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– 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팀장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백장현 </a:t>
            </a:r>
            <a:r>
              <a:rPr lang="ko-KR" alt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팀원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장용훈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고양제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이효준 박지선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50033" y="208292"/>
            <a:ext cx="5266185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같이 가자 </a:t>
            </a:r>
            <a:r>
              <a:rPr lang="en-US" altLang="ko-KR" sz="9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!</a:t>
            </a:r>
            <a:endParaRPr lang="ko-KR" altLang="en-US" sz="9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3E89C-CCC5-4B82-8F36-04837CA7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001" y="1840811"/>
            <a:ext cx="6555001" cy="4049304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6BCB76D-1BDC-4C05-975B-755D0DA85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"/>
    </mc:Choice>
    <mc:Fallback xmlns="">
      <p:transition spd="slow" advTm="8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90246" y="197000"/>
            <a:ext cx="62130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주요 설계 파트 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225" y="1581139"/>
            <a:ext cx="6520543" cy="50460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0329" y="1591251"/>
            <a:ext cx="6031486" cy="5046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33" y="1591251"/>
            <a:ext cx="58362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[</a:t>
            </a:r>
            <a:r>
              <a:rPr lang="ko-KR" altLang="en-US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인증</a:t>
            </a:r>
            <a:r>
              <a:rPr lang="en-US" altLang="ko-KR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90330" y="1663363"/>
            <a:ext cx="60314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[</a:t>
            </a:r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경로탐색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]</a:t>
            </a:r>
            <a:endParaRPr lang="ko-KR" altLang="en-US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69134" y="779243"/>
            <a:ext cx="285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-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인증 </a:t>
            </a:r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/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경로탐색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449" y="5849882"/>
            <a:ext cx="608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전송 받은 사진을 분석 </a:t>
            </a:r>
            <a:r>
              <a:rPr lang="en-US" altLang="ko-K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사실유무 판단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66242" y="5799359"/>
            <a:ext cx="603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장소들을 입력 받고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최적의 여행루트를 구성하여 사용자에게 보여줌</a:t>
            </a:r>
          </a:p>
        </p:txBody>
      </p:sp>
      <p:pic>
        <p:nvPicPr>
          <p:cNvPr id="20" name="Picture 12" descr="ê¸¸ì°¾ê¸° ìê³ ë¦¬ì¦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64" y="2222193"/>
            <a:ext cx="2661448" cy="264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338" y="2222194"/>
            <a:ext cx="2649352" cy="264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46" y="2222195"/>
            <a:ext cx="960700" cy="9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7" y="2254220"/>
            <a:ext cx="1395551" cy="9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십자형 24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2791850" y="2460611"/>
            <a:ext cx="620928" cy="515891"/>
          </a:xfrm>
          <a:prstGeom prst="plus">
            <a:avLst>
              <a:gd name="adj" fmla="val 36078"/>
            </a:avLst>
          </a:prstGeom>
          <a:solidFill>
            <a:srgbClr val="00B0F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2528" y="2381966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71" y="3393609"/>
            <a:ext cx="1028475" cy="95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6" y="3393609"/>
            <a:ext cx="1299539" cy="1054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ë¹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ë¹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22528" y="3598363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</a:p>
        </p:txBody>
      </p:sp>
      <p:sp>
        <p:nvSpPr>
          <p:cNvPr id="33" name="십자형 32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2807618" y="3578873"/>
            <a:ext cx="620928" cy="515891"/>
          </a:xfrm>
          <a:prstGeom prst="plus">
            <a:avLst>
              <a:gd name="adj" fmla="val 36078"/>
            </a:avLst>
          </a:prstGeom>
          <a:solidFill>
            <a:srgbClr val="FF000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7" y="4654296"/>
            <a:ext cx="3626687" cy="93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44475" y="4844974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8CA4282-0C9D-4630-B041-6D88C39A39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57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1"/>
    </mc:Choice>
    <mc:Fallback xmlns="">
      <p:transition spd="slow" advTm="3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5" grpId="0" animBg="1"/>
      <p:bldP spid="26" grpId="0"/>
      <p:bldP spid="32" grpId="0"/>
      <p:bldP spid="33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2883818" y="93179"/>
            <a:ext cx="62130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예시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18" name="Picture 2" descr="ì¤íë²ì¤ì ëí ì´ë¯¸ì§ ê²ìê²°ê³¼">
            <a:extLst>
              <a:ext uri="{FF2B5EF4-FFF2-40B4-BE49-F238E27FC236}">
                <a16:creationId xmlns:a16="http://schemas.microsoft.com/office/drawing/2014/main" id="{43A04191-D756-4099-B0DC-FC6E5CEC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030295"/>
            <a:ext cx="5064039" cy="379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74493" y="6154336"/>
            <a:ext cx="38612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기업의 홍보전략으로 활용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59733" y="6154336"/>
            <a:ext cx="56978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전국 </a:t>
            </a:r>
            <a:r>
              <a:rPr lang="ko-KR" altLang="en-US" sz="25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소녀상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투어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26E18-B373-4A7F-9830-114228528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39" y="1547594"/>
            <a:ext cx="2777254" cy="438912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98082D-B7EF-4B60-8DBC-B4CD46E1B5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6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21"/>
    </mc:Choice>
    <mc:Fallback xmlns="">
      <p:transition spd="slow" advTm="2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2883818" y="93179"/>
            <a:ext cx="62130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예시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3142" y="5849536"/>
            <a:ext cx="38612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수학여행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미션으로 활용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7907" y="5849536"/>
            <a:ext cx="56978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도시의 관광지 홍보로 활용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F2D3BC-F337-4676-B5EB-F0961816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8" y="2703663"/>
            <a:ext cx="5333171" cy="25286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0D364C-9026-46FF-AD5F-3A64C32C2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346" y="2703663"/>
            <a:ext cx="3792989" cy="252865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4F962B2-24FD-46C0-B559-AC35C680B0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5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87"/>
    </mc:Choice>
    <mc:Fallback xmlns="">
      <p:transition spd="slow" advTm="34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498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560" y="5622878"/>
            <a:ext cx="12158440" cy="1231090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-4980" y="2974616"/>
            <a:ext cx="1211990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07000"/>
              </a:lnSpc>
            </a:pPr>
            <a:r>
              <a:rPr lang="ko-KR" altLang="en-US" sz="70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7000" kern="1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CE43BAA-4886-4F37-AE60-B9820DD00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3"/>
    </mc:Choice>
    <mc:Fallback xmlns="">
      <p:transition spd="slow" advTm="7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498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34891" y="2492258"/>
            <a:ext cx="9187130" cy="343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박지선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이효준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고양제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장용훈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6500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6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백장현</a:t>
            </a:r>
            <a:endParaRPr lang="en-US" altLang="ko-KR" sz="6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9270" y="42608"/>
            <a:ext cx="19319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조 구성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560" y="5622878"/>
            <a:ext cx="12158440" cy="1231090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 rot="20472764">
            <a:off x="1752600" y="2492258"/>
            <a:ext cx="297921" cy="1271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 rot="1247004">
            <a:off x="2762253" y="2492257"/>
            <a:ext cx="297921" cy="1271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1703CC43-1F00-42E5-A927-97E2AFD4EDCE}"/>
              </a:ext>
            </a:extLst>
          </p:cNvPr>
          <p:cNvSpPr/>
          <p:nvPr/>
        </p:nvSpPr>
        <p:spPr>
          <a:xfrm>
            <a:off x="2063054" y="1626396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하트 19">
            <a:extLst>
              <a:ext uri="{FF2B5EF4-FFF2-40B4-BE49-F238E27FC236}">
                <a16:creationId xmlns:a16="http://schemas.microsoft.com/office/drawing/2014/main" id="{CA8857F2-C923-4F99-92A3-A39EF9C1D317}"/>
              </a:ext>
            </a:extLst>
          </p:cNvPr>
          <p:cNvSpPr/>
          <p:nvPr/>
        </p:nvSpPr>
        <p:spPr>
          <a:xfrm>
            <a:off x="9928268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1E08E81C-14D6-4FEF-A262-FA7D43564318}"/>
              </a:ext>
            </a:extLst>
          </p:cNvPr>
          <p:cNvSpPr/>
          <p:nvPr/>
        </p:nvSpPr>
        <p:spPr>
          <a:xfrm>
            <a:off x="8012134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EC2B35B4-6BE2-4EC0-94FA-2D65AA9EEB54}"/>
              </a:ext>
            </a:extLst>
          </p:cNvPr>
          <p:cNvSpPr/>
          <p:nvPr/>
        </p:nvSpPr>
        <p:spPr>
          <a:xfrm>
            <a:off x="5978508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하트 28">
            <a:extLst>
              <a:ext uri="{FF2B5EF4-FFF2-40B4-BE49-F238E27FC236}">
                <a16:creationId xmlns:a16="http://schemas.microsoft.com/office/drawing/2014/main" id="{970FFD1A-B97A-47C5-8F67-81A757E74778}"/>
              </a:ext>
            </a:extLst>
          </p:cNvPr>
          <p:cNvSpPr/>
          <p:nvPr/>
        </p:nvSpPr>
        <p:spPr>
          <a:xfrm>
            <a:off x="4001495" y="1621970"/>
            <a:ext cx="686339" cy="609600"/>
          </a:xfrm>
          <a:prstGeom prst="hear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6C8B37A-1F92-46B2-A8E5-44B7C78F9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9"/>
    </mc:Choice>
    <mc:Fallback xmlns="">
      <p:transition spd="slow" advTm="6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58741">
            <a:off x="-11512" y="-18721"/>
            <a:ext cx="4337132" cy="6964579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1015" y="347733"/>
            <a:ext cx="25202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목 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4939" y="693982"/>
            <a:ext cx="43059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왜 만드는가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57512" y="1822187"/>
            <a:ext cx="5766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무엇을 만드는가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67428" y="3072033"/>
            <a:ext cx="5766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어떻게 만드는가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8964" y="4222756"/>
            <a:ext cx="46543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추가 활용방안</a:t>
            </a:r>
            <a:endParaRPr lang="en-US" altLang="ko-KR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2105" y="5323782"/>
            <a:ext cx="23115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끝맺음</a:t>
            </a:r>
            <a:endParaRPr lang="en-US" altLang="ko-KR" sz="5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1F723385-0A5B-45FD-9F7A-5C132E85B6A1}"/>
              </a:ext>
            </a:extLst>
          </p:cNvPr>
          <p:cNvSpPr/>
          <p:nvPr/>
        </p:nvSpPr>
        <p:spPr>
          <a:xfrm>
            <a:off x="5295757" y="1069395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AC2F0304-D95E-41E1-A378-0C3EEC4A3352}"/>
              </a:ext>
            </a:extLst>
          </p:cNvPr>
          <p:cNvSpPr/>
          <p:nvPr/>
        </p:nvSpPr>
        <p:spPr>
          <a:xfrm>
            <a:off x="6822732" y="5699195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5FCD1A69-B9F6-46BD-B7D6-FCBF6553C172}"/>
              </a:ext>
            </a:extLst>
          </p:cNvPr>
          <p:cNvSpPr/>
          <p:nvPr/>
        </p:nvSpPr>
        <p:spPr>
          <a:xfrm>
            <a:off x="6282617" y="4598169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D6038769-0C49-46F9-9985-30CE896971B8}"/>
              </a:ext>
            </a:extLst>
          </p:cNvPr>
          <p:cNvSpPr/>
          <p:nvPr/>
        </p:nvSpPr>
        <p:spPr>
          <a:xfrm>
            <a:off x="5942400" y="3398093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919DBCB-F303-467D-B341-1AD940FA8A41}"/>
              </a:ext>
            </a:extLst>
          </p:cNvPr>
          <p:cNvSpPr/>
          <p:nvPr/>
        </p:nvSpPr>
        <p:spPr>
          <a:xfrm rot="12594304">
            <a:off x="5603422" y="2197601"/>
            <a:ext cx="190500" cy="1878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256F05D-E086-4912-80C0-F5AF4CC358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6419" y="93179"/>
            <a:ext cx="47251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왜 만드는가</a:t>
            </a:r>
            <a:r>
              <a:rPr lang="en-US" altLang="ko-KR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23E54-3450-44F8-B0EC-C5CC659EE171}"/>
              </a:ext>
            </a:extLst>
          </p:cNvPr>
          <p:cNvSpPr txBox="1"/>
          <p:nvPr/>
        </p:nvSpPr>
        <p:spPr>
          <a:xfrm>
            <a:off x="6428997" y="3107220"/>
            <a:ext cx="53578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나만 알고 있던 장소들</a:t>
            </a:r>
            <a:endParaRPr lang="en-US" altLang="ko-KR" sz="3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1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3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함께 같이 즐기고 싶은 장소들</a:t>
            </a:r>
            <a:endParaRPr lang="en-US" altLang="ko-KR" sz="3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1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r>
              <a:rPr lang="ko-KR" altLang="en-US" sz="3000" dirty="0">
                <a:latin typeface="SangSangFlowerRoad" panose="02020603020101020101" pitchFamily="18" charset="-127"/>
                <a:ea typeface="SangSangFlowerRoad" panose="02020603020101020101" pitchFamily="18" charset="-127"/>
              </a:rPr>
              <a:t>그리고 뜻 깊은 장소들</a:t>
            </a:r>
            <a:endParaRPr lang="en-US" altLang="ko-KR" sz="3000" dirty="0"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  <a:p>
            <a:endParaRPr lang="en-US" altLang="ko-KR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23B6DE-9ACB-4B32-97C6-6D17A3A9D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03" y="1466850"/>
            <a:ext cx="4829175" cy="5231296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BD6A894-05F8-4F25-B1A5-55E2788680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17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5"/>
    </mc:Choice>
    <mc:Fallback xmlns="">
      <p:transition spd="slow" advTm="10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6419" y="93179"/>
            <a:ext cx="472515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왜 만드는가</a:t>
            </a:r>
            <a:r>
              <a:rPr lang="en-US" altLang="ko-KR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1330452"/>
            <a:ext cx="5022299" cy="531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화살표: 오른쪽 16">
            <a:extLst>
              <a:ext uri="{FF2B5EF4-FFF2-40B4-BE49-F238E27FC236}">
                <a16:creationId xmlns:a16="http://schemas.microsoft.com/office/drawing/2014/main" id="{C70FD872-4F82-44D0-9CEF-64DBFF8F6384}"/>
              </a:ext>
            </a:extLst>
          </p:cNvPr>
          <p:cNvSpPr/>
          <p:nvPr/>
        </p:nvSpPr>
        <p:spPr>
          <a:xfrm>
            <a:off x="8810625" y="3849232"/>
            <a:ext cx="857250" cy="5715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F5FA0-400D-4559-BD14-DFC69470C2B4}"/>
              </a:ext>
            </a:extLst>
          </p:cNvPr>
          <p:cNvSpPr txBox="1"/>
          <p:nvPr/>
        </p:nvSpPr>
        <p:spPr>
          <a:xfrm>
            <a:off x="9202674" y="3599718"/>
            <a:ext cx="2902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 </a:t>
            </a:r>
          </a:p>
          <a:p>
            <a:pPr algn="ctr"/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2D90023-BC7F-438B-A00D-64B559F1EA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42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92"/>
    </mc:Choice>
    <mc:Fallback xmlns="">
      <p:transition spd="slow" advTm="22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19" y="1415758"/>
            <a:ext cx="2626765" cy="522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58949" y="218905"/>
            <a:ext cx="246911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HOW?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D976656-E4F9-45F6-9FE8-EF8328963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"/>
    </mc:Choice>
    <mc:Fallback xmlns="">
      <p:transition spd="slow" advTm="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55220" y="93179"/>
            <a:ext cx="36686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해결방안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grpSp>
        <p:nvGrpSpPr>
          <p:cNvPr id="16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8797746" y="1376660"/>
            <a:ext cx="2754204" cy="5398236"/>
            <a:chOff x="595686" y="1262396"/>
            <a:chExt cx="2479208" cy="4859248"/>
          </a:xfrm>
        </p:grpSpPr>
        <p:sp>
          <p:nvSpPr>
            <p:cNvPr id="17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Button">
            <a:extLst>
              <a:ext uri="{FF2B5EF4-FFF2-40B4-BE49-F238E27FC236}">
                <a16:creationId xmlns:a16="http://schemas.microsoft.com/office/drawing/2014/main" id="{1FBDF1C4-AC91-491F-BC3D-F2CEC3429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3504" y="4405109"/>
            <a:ext cx="1312788" cy="374852"/>
          </a:xfrm>
          <a:prstGeom prst="rect">
            <a:avLst/>
          </a:prstGeom>
          <a:solidFill>
            <a:schemeClr val="bg2">
              <a:lumMod val="1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FFFFFF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로그인</a:t>
            </a:r>
            <a:endParaRPr lang="en-US" sz="2000" dirty="0">
              <a:solidFill>
                <a:srgbClr val="FFFFFF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3" name="Input Field">
            <a:extLst>
              <a:ext uri="{FF2B5EF4-FFF2-40B4-BE49-F238E27FC236}">
                <a16:creationId xmlns:a16="http://schemas.microsoft.com/office/drawing/2014/main" id="{8E5659EE-137B-43DD-B962-B717984E4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7530" y="5563858"/>
            <a:ext cx="629062" cy="59875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333333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카카오</a:t>
            </a:r>
            <a:endParaRPr lang="en-US" altLang="ko-KR" sz="1400" dirty="0">
              <a:solidFill>
                <a:srgbClr val="333333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400" dirty="0">
                <a:solidFill>
                  <a:srgbClr val="333333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로그인</a:t>
            </a:r>
            <a:endParaRPr lang="en-US" sz="1400" dirty="0">
              <a:solidFill>
                <a:srgbClr val="333333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4" name="Button">
            <a:extLst>
              <a:ext uri="{FF2B5EF4-FFF2-40B4-BE49-F238E27FC236}">
                <a16:creationId xmlns:a16="http://schemas.microsoft.com/office/drawing/2014/main" id="{ED142475-303D-456F-87C7-E8969421C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3504" y="4968895"/>
            <a:ext cx="1312788" cy="374852"/>
          </a:xfrm>
          <a:prstGeom prst="rect">
            <a:avLst/>
          </a:prstGeom>
          <a:solidFill>
            <a:schemeClr val="bg2">
              <a:lumMod val="1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FFFFFF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회원가입</a:t>
            </a:r>
            <a:endParaRPr lang="en-US" sz="2000" dirty="0">
              <a:solidFill>
                <a:srgbClr val="FFFFFF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5" name="Input Field">
            <a:extLst>
              <a:ext uri="{FF2B5EF4-FFF2-40B4-BE49-F238E27FC236}">
                <a16:creationId xmlns:a16="http://schemas.microsoft.com/office/drawing/2014/main" id="{6CAF8E08-3778-41E0-A2A1-C558D39A9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7801" y="5553413"/>
            <a:ext cx="629062" cy="59875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333333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네이버 로그인</a:t>
            </a:r>
            <a:endParaRPr lang="en-US" sz="1400" dirty="0">
              <a:solidFill>
                <a:srgbClr val="333333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6" name="Input Field">
            <a:extLst>
              <a:ext uri="{FF2B5EF4-FFF2-40B4-BE49-F238E27FC236}">
                <a16:creationId xmlns:a16="http://schemas.microsoft.com/office/drawing/2014/main" id="{31D63986-4F02-417F-B88E-FB9E7912E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4777" y="2025347"/>
            <a:ext cx="1328622" cy="47093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같이 가자</a:t>
            </a:r>
            <a:endParaRPr lang="en-US" sz="2000" b="1" dirty="0">
              <a:solidFill>
                <a:schemeClr val="bg1"/>
              </a:solidFill>
              <a:latin typeface="SangSangFlowerRoad" panose="02020603020101020101" pitchFamily="18" charset="-127"/>
              <a:ea typeface="SangSangFlowerRoad" panose="02020603020101020101" pitchFamily="18" charset="-127"/>
              <a:cs typeface="Segoe UI" panose="020B0502040204020203" pitchFamily="34" charset="0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4F46F3-1E3A-42E3-8522-F8A9527F4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4" y="2666771"/>
            <a:ext cx="1796781" cy="230212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142AFC1-1E67-4F17-9229-E8A7014CD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7" y="2666771"/>
            <a:ext cx="1763724" cy="230212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78D53945-8D65-4DFD-B600-C4996EEFA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93" y="2650609"/>
            <a:ext cx="1744705" cy="2277302"/>
          </a:xfrm>
          <a:prstGeom prst="rect">
            <a:avLst/>
          </a:prstGeom>
        </p:spPr>
      </p:pic>
      <p:sp>
        <p:nvSpPr>
          <p:cNvPr id="76" name="십자형 75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2211827" y="3559887"/>
            <a:ext cx="620928" cy="515891"/>
          </a:xfrm>
          <a:prstGeom prst="plus">
            <a:avLst>
              <a:gd name="adj" fmla="val 36078"/>
            </a:avLst>
          </a:prstGeom>
          <a:solidFill>
            <a:srgbClr val="00B0F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십자형 76">
            <a:extLst>
              <a:ext uri="{FF2B5EF4-FFF2-40B4-BE49-F238E27FC236}">
                <a16:creationId xmlns:a16="http://schemas.microsoft.com/office/drawing/2014/main" id="{E89DBB96-F65F-4E0D-B4BB-82E0839BF16D}"/>
              </a:ext>
            </a:extLst>
          </p:cNvPr>
          <p:cNvSpPr/>
          <p:nvPr/>
        </p:nvSpPr>
        <p:spPr>
          <a:xfrm>
            <a:off x="5010633" y="3559887"/>
            <a:ext cx="620928" cy="515891"/>
          </a:xfrm>
          <a:prstGeom prst="plus">
            <a:avLst>
              <a:gd name="adj" fmla="val 36078"/>
            </a:avLst>
          </a:prstGeom>
          <a:solidFill>
            <a:srgbClr val="00B0F0">
              <a:alpha val="7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같음 기호 11">
            <a:extLst>
              <a:ext uri="{FF2B5EF4-FFF2-40B4-BE49-F238E27FC236}">
                <a16:creationId xmlns:a16="http://schemas.microsoft.com/office/drawing/2014/main" id="{C359D8ED-1324-4A46-9170-C93B5B6285EC}"/>
              </a:ext>
            </a:extLst>
          </p:cNvPr>
          <p:cNvSpPr/>
          <p:nvPr/>
        </p:nvSpPr>
        <p:spPr>
          <a:xfrm>
            <a:off x="7712981" y="3526351"/>
            <a:ext cx="899730" cy="549427"/>
          </a:xfrm>
          <a:prstGeom prst="mathEqual">
            <a:avLst>
              <a:gd name="adj1" fmla="val 32188"/>
              <a:gd name="adj2" fmla="val 1176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B1FFE3-C7B0-45D6-968E-067B8040F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2074" y="2709298"/>
            <a:ext cx="1320417" cy="1489829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BCEE5EA-20CB-4005-9332-51C64D18AC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895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3"/>
    </mc:Choice>
    <mc:Fallback xmlns="">
      <p:transition spd="slow" advTm="13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íìì ëí ì´ë¯¸ì§ ê²ìê²°ê³¼">
            <a:extLst>
              <a:ext uri="{FF2B5EF4-FFF2-40B4-BE49-F238E27FC236}">
                <a16:creationId xmlns:a16="http://schemas.microsoft.com/office/drawing/2014/main" id="{1B17A475-AF35-46F4-A2C3-1099375C3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89" y="1450054"/>
            <a:ext cx="2135989" cy="21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mysqlì ëí ì´ë¯¸ì§ ê²ìê²°ê³¼">
            <a:extLst>
              <a:ext uri="{FF2B5EF4-FFF2-40B4-BE49-F238E27FC236}">
                <a16:creationId xmlns:a16="http://schemas.microsoft.com/office/drawing/2014/main" id="{9CAFCC34-135D-42A6-A600-09B2A097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13" y="5269366"/>
            <a:ext cx="2173675" cy="112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awsì ëí ì´ë¯¸ì§ ê²ìê²°ê³¼">
            <a:extLst>
              <a:ext uri="{FF2B5EF4-FFF2-40B4-BE49-F238E27FC236}">
                <a16:creationId xmlns:a16="http://schemas.microsoft.com/office/drawing/2014/main" id="{85582B0A-B9B8-4A00-86CD-CB03EF93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3" y="5003368"/>
            <a:ext cx="2085724" cy="10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ì¹´ì¹´ì¤ ë¡ê·¸ì¸ì ëí ì´ë¯¸ì§ ê²ìê²°ê³¼">
            <a:extLst>
              <a:ext uri="{FF2B5EF4-FFF2-40B4-BE49-F238E27FC236}">
                <a16:creationId xmlns:a16="http://schemas.microsoft.com/office/drawing/2014/main" id="{1B5BAB12-C852-4D50-93CC-755B99C5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173268"/>
            <a:ext cx="1772008" cy="113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433CA18-77C8-46DE-820B-361CAB09DD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92" y="1449022"/>
            <a:ext cx="1439539" cy="937200"/>
          </a:xfrm>
          <a:prstGeom prst="rect">
            <a:avLst/>
          </a:prstGeom>
        </p:spPr>
      </p:pic>
      <p:sp>
        <p:nvSpPr>
          <p:cNvPr id="38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" name="Picture 4" descr="ì¹´ì¹´ì¤ ë§µ api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18" y="3277639"/>
            <a:ext cx="2011547" cy="9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ê¸¸ì°¾ê¸° ìê³ ë¦¬ì¦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783" y="4501775"/>
            <a:ext cx="1339384" cy="13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>
            <a:off x="2599748" y="3739067"/>
            <a:ext cx="0" cy="13912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20">
            <a:extLst>
              <a:ext uri="{FF2B5EF4-FFF2-40B4-BE49-F238E27FC236}">
                <a16:creationId xmlns:a16="http://schemas.microsoft.com/office/drawing/2014/main" id="{0DD2E97D-88B8-493A-97F3-79FEE2F292F7}"/>
              </a:ext>
            </a:extLst>
          </p:cNvPr>
          <p:cNvSpPr/>
          <p:nvPr/>
        </p:nvSpPr>
        <p:spPr>
          <a:xfrm>
            <a:off x="1434" y="1602881"/>
            <a:ext cx="2151119" cy="94384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위치서비스 권한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사진 및 동영상 촬영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파일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</a:rPr>
              <a:t>엑세스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 권한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사각형: 둥근 모서리 20">
            <a:extLst>
              <a:ext uri="{FF2B5EF4-FFF2-40B4-BE49-F238E27FC236}">
                <a16:creationId xmlns:a16="http://schemas.microsoft.com/office/drawing/2014/main" id="{0DD2E97D-88B8-493A-97F3-79FEE2F292F7}"/>
              </a:ext>
            </a:extLst>
          </p:cNvPr>
          <p:cNvSpPr/>
          <p:nvPr/>
        </p:nvSpPr>
        <p:spPr>
          <a:xfrm>
            <a:off x="580243" y="4854258"/>
            <a:ext cx="1619608" cy="471922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회원 정보 전송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>
            <a:off x="4517886" y="5581768"/>
            <a:ext cx="1977507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 flipH="1">
            <a:off x="4517886" y="5986416"/>
            <a:ext cx="1897117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4644014" y="4898567"/>
            <a:ext cx="176447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회원정보 전송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[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방문 위치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59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4624400" y="6120763"/>
            <a:ext cx="176447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회원정보 요청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[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위치 정보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</p:cNvCxnSpPr>
          <p:nvPr/>
        </p:nvCxnSpPr>
        <p:spPr>
          <a:xfrm>
            <a:off x="3770661" y="2759768"/>
            <a:ext cx="2380178" cy="448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 flipV="1">
            <a:off x="7198136" y="3739067"/>
            <a:ext cx="0" cy="115950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/>
          <p:nvPr/>
        </p:nvCxnSpPr>
        <p:spPr>
          <a:xfrm>
            <a:off x="6930132" y="3768032"/>
            <a:ext cx="0" cy="113053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5133661" y="4063442"/>
            <a:ext cx="171333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err="1">
                <a:solidFill>
                  <a:schemeClr val="accent1">
                    <a:lumMod val="75000"/>
                  </a:schemeClr>
                </a:solidFill>
              </a:rPr>
              <a:t>현위치정보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사진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7245434" y="4063442"/>
            <a:ext cx="171333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인증정보 전송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추천경로 전송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6878531" y="6192158"/>
            <a:ext cx="1713338" cy="539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인증작업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경로 추천작업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017" y="1672730"/>
            <a:ext cx="12001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사각형: 둥근 모서리 48">
            <a:extLst>
              <a:ext uri="{FF2B5EF4-FFF2-40B4-BE49-F238E27FC236}">
                <a16:creationId xmlns:a16="http://schemas.microsoft.com/office/drawing/2014/main" id="{2C22AA3E-1CF8-4919-8031-6AF977EE648A}"/>
              </a:ext>
            </a:extLst>
          </p:cNvPr>
          <p:cNvSpPr/>
          <p:nvPr/>
        </p:nvSpPr>
        <p:spPr>
          <a:xfrm>
            <a:off x="6495393" y="2464470"/>
            <a:ext cx="1713338" cy="115763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랭킹서비스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위치정보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경로탐색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정보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인증여부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  <a:endCxn id="6163" idx="1"/>
          </p:cNvCxnSpPr>
          <p:nvPr/>
        </p:nvCxnSpPr>
        <p:spPr>
          <a:xfrm flipV="1">
            <a:off x="8652201" y="2372818"/>
            <a:ext cx="1840816" cy="29987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</p:cNvCxnSpPr>
          <p:nvPr/>
        </p:nvCxnSpPr>
        <p:spPr>
          <a:xfrm>
            <a:off x="8723013" y="3182697"/>
            <a:ext cx="1364305" cy="42455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A9EA3B8-6BA4-4ABB-BF4C-194B59CBB818}"/>
              </a:ext>
            </a:extLst>
          </p:cNvPr>
          <p:cNvCxnSpPr>
            <a:cxnSpLocks/>
          </p:cNvCxnSpPr>
          <p:nvPr/>
        </p:nvCxnSpPr>
        <p:spPr>
          <a:xfrm>
            <a:off x="8704904" y="3622104"/>
            <a:ext cx="1648879" cy="146811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493531" y="149828"/>
            <a:ext cx="63534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어떻게 만드는가 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069134" y="779243"/>
            <a:ext cx="285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-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시나리오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궁서" pitchFamily="18" charset="-127"/>
              <a:ea typeface="HY궁서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05428C7-96AE-4305-9A8E-84DF2A8D3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84"/>
    </mc:Choice>
    <mc:Fallback xmlns="">
      <p:transition spd="slow" advTm="47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09925" y="1695451"/>
            <a:ext cx="0" cy="46958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081949" y="1695451"/>
            <a:ext cx="0" cy="46958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72550" y="1695451"/>
            <a:ext cx="0" cy="46958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33400" y="1695451"/>
            <a:ext cx="2489880" cy="4295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6473" y="1695451"/>
            <a:ext cx="2489880" cy="4295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70759" y="1695451"/>
            <a:ext cx="2489880" cy="4295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55045" y="1672597"/>
            <a:ext cx="2489880" cy="4295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65646" y="6164652"/>
            <a:ext cx="142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화면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8324" y="6164652"/>
            <a:ext cx="24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목적지 위치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13369" y="6164652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사진을 통한 인증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86064" y="6164652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랭킹 시스템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1403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AutoShape 4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6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8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10" descr="ì¹´ì¹´ì¤ ë§µ api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14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AutoShape 16" descr="aws d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AutoShape 18" descr="aws rd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1779" y="-24842"/>
            <a:ext cx="12158440" cy="1278966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09383" y="149346"/>
            <a:ext cx="636824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gSangFlowerRoad" panose="02020603020101020101" pitchFamily="18" charset="-127"/>
                <a:ea typeface="SangSangFlowerRoad" panose="02020603020101020101" pitchFamily="18" charset="-127"/>
              </a:rPr>
              <a:t>어떻게 만드는가</a:t>
            </a:r>
            <a:endParaRPr lang="en-US" altLang="ko-KR" sz="65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gSangFlowerRoad" panose="02020603020101020101" pitchFamily="18" charset="-127"/>
              <a:ea typeface="SangSangFlowerRoa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69134" y="779243"/>
            <a:ext cx="2859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 -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궁서" pitchFamily="18" charset="-127"/>
                <a:ea typeface="HY궁서" pitchFamily="18" charset="-127"/>
              </a:rPr>
              <a:t>실행화면 예시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궁서" pitchFamily="18" charset="-127"/>
              <a:ea typeface="HY궁서" pitchFamily="18" charset="-127"/>
            </a:endParaRPr>
          </a:p>
        </p:txBody>
      </p:sp>
      <p:grpSp>
        <p:nvGrpSpPr>
          <p:cNvPr id="40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533400" y="1695451"/>
            <a:ext cx="2489880" cy="4295775"/>
            <a:chOff x="595686" y="1262396"/>
            <a:chExt cx="2479208" cy="4859248"/>
          </a:xfrm>
        </p:grpSpPr>
        <p:sp>
          <p:nvSpPr>
            <p:cNvPr id="41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3393463" y="1710590"/>
            <a:ext cx="2489880" cy="4295775"/>
            <a:chOff x="595686" y="1262396"/>
            <a:chExt cx="2479208" cy="4859248"/>
          </a:xfrm>
        </p:grpSpPr>
        <p:sp>
          <p:nvSpPr>
            <p:cNvPr id="50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6270758" y="1695450"/>
            <a:ext cx="2489880" cy="4295775"/>
            <a:chOff x="595686" y="1262396"/>
            <a:chExt cx="2479208" cy="4859248"/>
          </a:xfrm>
        </p:grpSpPr>
        <p:sp>
          <p:nvSpPr>
            <p:cNvPr id="56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Phone">
            <a:extLst>
              <a:ext uri="{FF2B5EF4-FFF2-40B4-BE49-F238E27FC236}">
                <a16:creationId xmlns:a16="http://schemas.microsoft.com/office/drawing/2014/main" id="{FA3A8FE7-4701-4CA5-A2C5-4E1151A09D74}"/>
              </a:ext>
            </a:extLst>
          </p:cNvPr>
          <p:cNvGrpSpPr>
            <a:grpSpLocks noChangeAspect="1"/>
          </p:cNvGrpSpPr>
          <p:nvPr/>
        </p:nvGrpSpPr>
        <p:grpSpPr>
          <a:xfrm>
            <a:off x="9155045" y="1695449"/>
            <a:ext cx="2489880" cy="4295775"/>
            <a:chOff x="595686" y="1262396"/>
            <a:chExt cx="2479208" cy="4859248"/>
          </a:xfrm>
        </p:grpSpPr>
        <p:sp>
          <p:nvSpPr>
            <p:cNvPr id="62" name="Case">
              <a:extLst>
                <a:ext uri="{FF2B5EF4-FFF2-40B4-BE49-F238E27FC236}">
                  <a16:creationId xmlns:a16="http://schemas.microsoft.com/office/drawing/2014/main" id="{6E100D73-BB16-4DB6-ABE7-0D50C5D2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Button">
              <a:extLst>
                <a:ext uri="{FF2B5EF4-FFF2-40B4-BE49-F238E27FC236}">
                  <a16:creationId xmlns:a16="http://schemas.microsoft.com/office/drawing/2014/main" id="{3F3DDD00-2F3E-4FB7-B4D5-1C7F7E862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Camera">
              <a:extLst>
                <a:ext uri="{FF2B5EF4-FFF2-40B4-BE49-F238E27FC236}">
                  <a16:creationId xmlns:a16="http://schemas.microsoft.com/office/drawing/2014/main" id="{DB223575-1D68-4478-9107-C0973615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Speaker">
              <a:extLst>
                <a:ext uri="{FF2B5EF4-FFF2-40B4-BE49-F238E27FC236}">
                  <a16:creationId xmlns:a16="http://schemas.microsoft.com/office/drawing/2014/main" id="{EAFA57D5-6465-48DA-B889-56899CCF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Display">
              <a:extLst>
                <a:ext uri="{FF2B5EF4-FFF2-40B4-BE49-F238E27FC236}">
                  <a16:creationId xmlns:a16="http://schemas.microsoft.com/office/drawing/2014/main" id="{D2AEE743-6B4E-4062-8A7E-1479145776C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29" y="2062106"/>
            <a:ext cx="2294889" cy="3608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065" y="2062107"/>
            <a:ext cx="2295839" cy="360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2817545"/>
            <a:ext cx="225563" cy="234598"/>
          </a:xfrm>
          <a:prstGeom prst="ellipse">
            <a:avLst/>
          </a:prstGeom>
          <a:solidFill>
            <a:srgbClr val="FF000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3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3293795"/>
            <a:ext cx="225563" cy="234598"/>
          </a:xfrm>
          <a:prstGeom prst="ellipse">
            <a:avLst/>
          </a:prstGeom>
          <a:solidFill>
            <a:srgbClr val="FFC00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4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3741179"/>
            <a:ext cx="225563" cy="234598"/>
          </a:xfrm>
          <a:prstGeom prst="ellipse">
            <a:avLst/>
          </a:prstGeom>
          <a:solidFill>
            <a:srgbClr val="FFFF0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75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4236479"/>
            <a:ext cx="225563" cy="234598"/>
          </a:xfrm>
          <a:prstGeom prst="ellipse">
            <a:avLst/>
          </a:prstGeom>
          <a:solidFill>
            <a:srgbClr val="00B05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76" name="Avatar Placeholder">
            <a:extLst>
              <a:ext uri="{FF2B5EF4-FFF2-40B4-BE49-F238E27FC236}">
                <a16:creationId xmlns:a16="http://schemas.microsoft.com/office/drawing/2014/main" id="{83592BCE-AF73-494D-BB19-F37AA73A27DC}"/>
              </a:ext>
            </a:extLst>
          </p:cNvPr>
          <p:cNvSpPr>
            <a:spLocks noChangeAspect="1"/>
          </p:cNvSpPr>
          <p:nvPr/>
        </p:nvSpPr>
        <p:spPr>
          <a:xfrm>
            <a:off x="9375637" y="4741304"/>
            <a:ext cx="225563" cy="234598"/>
          </a:xfrm>
          <a:prstGeom prst="ellipse">
            <a:avLst/>
          </a:prstGeom>
          <a:solidFill>
            <a:srgbClr val="0070C0">
              <a:alpha val="26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SangSangFlowerRoad" panose="02020603020101020101" pitchFamily="18" charset="-127"/>
                <a:ea typeface="SangSangFlowerRoad" panose="02020603020101020101" pitchFamily="18" charset="-127"/>
                <a:cs typeface="Segoe UI" panose="020B0502040204020203" pitchFamily="34" charset="0"/>
              </a:rPr>
              <a:t>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5F7AA3-3D87-4E61-B55E-9DFB06A27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92" y="2068900"/>
            <a:ext cx="2209126" cy="3577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BE4F0E-D8E2-46FA-8885-45AA876B6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462" y="2082672"/>
            <a:ext cx="2237379" cy="357217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E14A3CC-BB88-4B80-951D-302539835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5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7"/>
    </mc:Choice>
    <mc:Fallback xmlns="">
      <p:transition spd="slow" advTm="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9.5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2|0.6|0.8|0.7|2.6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.4|3.1|1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8|15|2.1"/>
</p:tagLst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2126</TotalTime>
  <Words>195</Words>
  <Application>Microsoft Office PowerPoint</Application>
  <PresentationFormat>와이드스크린</PresentationFormat>
  <Paragraphs>83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HY궁서</vt:lpstr>
      <vt:lpstr>SangSangFlowerRoad</vt:lpstr>
      <vt:lpstr>맑은 고딕</vt:lpstr>
      <vt:lpstr>Arial</vt:lpstr>
      <vt:lpstr>Segoe UI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박지선</cp:lastModifiedBy>
  <cp:revision>231</cp:revision>
  <dcterms:created xsi:type="dcterms:W3CDTF">2015-01-21T11:35:38Z</dcterms:created>
  <dcterms:modified xsi:type="dcterms:W3CDTF">2019-03-12T13:19:44Z</dcterms:modified>
</cp:coreProperties>
</file>